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64592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spc="3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Phase 1 Research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0" y="2103120"/>
            <a:ext cx="12188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4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Cross-Model</a:t>
            </a:r>
            <a:endParaRPr lang="en-US" sz="48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4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Review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1828800" y="3749040"/>
            <a:ext cx="853135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Using Claude + GPT/Codex to audit each other's code —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findings, SOP, and implementation roadmap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0" y="475488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   SOP    Evaluation    Documentation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2026 · Veritas [claude-opus-4-5]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Existing Tools &amp; Industry Practices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CodeRabbit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91440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$12-15/user/mo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91440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GPT-4o primary, Claude experimental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GitHub/GitLab/Azure DevOps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91440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Automated PR comments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48056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Qodo (CodiumAI)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66344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$19/user/mo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466344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Multi-model (GPT-4o + Claude)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6344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Strong test coverage analysis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66344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Less mature cross-model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8229600" y="1188720"/>
            <a:ext cx="347472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412480" y="12801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Kody (Kodus)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8412480" y="155448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Agentic pipeline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412480" y="19202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Filters LLM noise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221284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Outperforms raw LLMs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2505456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orchestration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31520" y="3474720"/>
            <a:ext cx="10698480" cy="731520"/>
          </a:xfrm>
          <a:prstGeom prst="roundRect">
            <a:avLst>
              <a:gd name="adj" fmla="val 125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005840" y="3566160"/>
            <a:ext cx="10149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🏆  Key insight from Kody benchmarks: Custom orchestration outperforms raw single-model reviews. Our multi-model approach with human-in-the-loop is the right architecture.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31520" y="4480560"/>
            <a:ext cx="5120640" cy="1371600"/>
          </a:xfrm>
          <a:prstGeom prst="roundRect">
            <a:avLst>
              <a:gd name="adj" fmla="val 6667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572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Academic Findings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1005840" y="4892040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GPT-4o: 68.5% accuracy (Bilkent, 2025)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1005840" y="5129784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10-13% regression rate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005840" y="5367528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Context improves accuracy by 12.8%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05840" y="5605272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LLMs predict future risks, not just current bugs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6309360" y="4480560"/>
            <a:ext cx="5120640" cy="1371600"/>
          </a:xfrm>
          <a:prstGeom prst="roundRect">
            <a:avLst>
              <a:gd name="adj" fmla="val 6667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583680" y="4572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Our Advantage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6583680" y="4892040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orchestration (like Kody, but our models)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6583680" y="5129784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Human-in-the-loop for Critical/High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583680" y="5367528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Multi-model complementarity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583680" y="5605272"/>
            <a:ext cx="45720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Cost: $77/yr vs $144-228/yr (commercial)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 — Audit Plan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0584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Shaped by Phase 1 findings. Awaiting approval to proceed.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914400" y="1737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6" name="Shape 4"/>
          <p:cNvSpPr/>
          <p:nvPr/>
        </p:nvSpPr>
        <p:spPr>
          <a:xfrm>
            <a:off x="960120" y="1874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7" name="Shape 5"/>
          <p:cNvSpPr/>
          <p:nvPr/>
        </p:nvSpPr>
        <p:spPr>
          <a:xfrm>
            <a:off x="1371600" y="1554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54480" y="1600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2A — Codex Audits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554480" y="1828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RF-001e: Codex audits Veritas Kanban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554480" y="2103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codebase review by GPT-5.2-codex. Focus: security, performance, architecture.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914400" y="2880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12" name="Shape 10"/>
          <p:cNvSpPr/>
          <p:nvPr/>
        </p:nvSpPr>
        <p:spPr>
          <a:xfrm>
            <a:off x="960120" y="3017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3" name="Shape 11"/>
          <p:cNvSpPr/>
          <p:nvPr/>
        </p:nvSpPr>
        <p:spPr>
          <a:xfrm>
            <a:off x="1371600" y="2697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554480" y="2743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2A — Codex Audits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554480" y="2971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RF-001f: Codex audits Clawd/OpenBot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1554480" y="3246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Scripts, skills, config, automation code. Focus: credential handling, error recovery.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914400" y="4023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18" name="Shape 16"/>
          <p:cNvSpPr/>
          <p:nvPr/>
        </p:nvSpPr>
        <p:spPr>
          <a:xfrm>
            <a:off x="960120" y="4160520"/>
            <a:ext cx="36576" cy="100584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9" name="Shape 17"/>
          <p:cNvSpPr/>
          <p:nvPr/>
        </p:nvSpPr>
        <p:spPr>
          <a:xfrm>
            <a:off x="1371600" y="3840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554480" y="3886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2B — Claude Audits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1554480" y="4114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RF-001g: Claude audits Codex-written code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554480" y="4389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Identify GPT-authored code via git history. Review for security, type safety, edge cases.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914400" y="5166360"/>
            <a:ext cx="137160" cy="1371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24" name="Shape 22"/>
          <p:cNvSpPr/>
          <p:nvPr/>
        </p:nvSpPr>
        <p:spPr>
          <a:xfrm>
            <a:off x="1371600" y="4983480"/>
            <a:ext cx="960120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554480" y="50292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 — Deliverables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1554480" y="525780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RF-001h/i/j: Executive Summary + Presentation + Obsidian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1554480" y="553212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Compile all findings. Build polished presentation. Document everything.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Phase 2 Plan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ROADMAP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Long-Term Implementation Roadmap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7240" y="1188720"/>
            <a:ext cx="3383280" cy="36576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— Now ✅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Establish Process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Human-in-the-loop workflow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91440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PR-level full-file reviews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1440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Complementary model pairing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91440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Standardized output format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91440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SOP documented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448056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526280" y="1188720"/>
            <a:ext cx="3383280" cy="36576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5" name="Text 13"/>
          <p:cNvSpPr/>
          <p:nvPr/>
        </p:nvSpPr>
        <p:spPr>
          <a:xfrm>
            <a:off x="466344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 — 3-6 Months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66344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Refine &amp; Optimize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66344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Findings database for tracking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66344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Tune prompts from real data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66344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Auto-fix Low/Info findings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66344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Third model for tie-breaking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66344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VK MVP enhancement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8229600" y="1188720"/>
            <a:ext cx="3474720" cy="3291840"/>
          </a:xfrm>
          <a:prstGeom prst="roundRect">
            <a:avLst>
              <a:gd name="adj" fmla="val 2778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8275320" y="1188720"/>
            <a:ext cx="3383280" cy="36576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4" name="Text 22"/>
          <p:cNvSpPr/>
          <p:nvPr/>
        </p:nvSpPr>
        <p:spPr>
          <a:xfrm>
            <a:off x="8412480" y="1325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 — 6-12 Months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8412480" y="1645920"/>
            <a:ext cx="3108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 &amp; Integrate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8412480" y="20116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CI/CD blocking on Critical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412480" y="233172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Quarterly full-repo audits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8412480" y="265176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Custom review agents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8412480" y="29718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Community PR auto-review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8412480" y="3291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Cross-project patterns DB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731520" y="4754880"/>
            <a:ext cx="10698480" cy="822960"/>
          </a:xfrm>
          <a:prstGeom prst="roundRect">
            <a:avLst>
              <a:gd name="adj" fmla="val 11111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05840" y="4846320"/>
            <a:ext cx="10149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📈  The vision: Every line of AI-generated code gets reviewed by a different AI, validated by a human, and tracked in a findings database. Over time, the system learns which models are best at what — and gets smarter about delegation.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Roadmap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914400"/>
            <a:ext cx="1218895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Complete — Decision Points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1828800" y="201168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103120" y="210312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Approve Phase 2 Audit Approach?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103120" y="251460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SOP + prompt templates to run Codex against VK and Clawd codebases. Claude reviews any Codex-written code.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1828800" y="329184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103120" y="338328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VK Enhancement — Now or Later?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103120" y="379476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MVP: Add reviewerAgent + reviewStatus fields. Can proceed manually without it, but enhancement enables automation.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1828800" y="4572000"/>
            <a:ext cx="8531352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103120" y="4663440"/>
            <a:ext cx="7955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Which Model for VK Audit?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103120" y="507492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gpt-5.2 for broad review, gpt-5.2-codex for code-specific deep dive. Run both if budget allows.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0" y="576072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Deliverables: 4 documents · 120KB · Obsidian + Engram + Workspace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0" y="6035040"/>
            <a:ext cx="121889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Refactoring Sprint: RF-001 (master) + 10 subtasks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February 2026 · Veritas [claude-opus-4-5]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SOURCES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Sources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Built on peer-reviewed research from two leading software engineering research groups.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731520" y="1645920"/>
            <a:ext cx="5120640" cy="3200400"/>
          </a:xfrm>
          <a:prstGeom prst="roundRect">
            <a:avLst>
              <a:gd name="adj" fmla="val 2857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1783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Dr. Eray Tüzün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005840" y="21488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Associate Professor, Bilkent University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1005840" y="251460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Leads BILSEN — Software Engineering &amp; Data Analytics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PhD in Information Systems, 20+ years experience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Ankara, Turkey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338328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"Evaluating Large Language Models for Code Review"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arXiv:2505.20206 · May 2025 · 492 code blocks tested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finding: GPT-4o: 68.5% accuracy with context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6309360" y="1645920"/>
            <a:ext cx="5120640" cy="3200400"/>
          </a:xfrm>
          <a:prstGeom prst="roundRect">
            <a:avLst>
              <a:gd name="adj" fmla="val 2857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583680" y="17830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Zeeshan Rasheed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583680" y="21488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PhD Researcher, Tampere University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6583680" y="251460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Software Architecture Group, Faculty of IT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25 publications on LLMs in software engineering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Tampere, Finland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583680" y="3383280"/>
            <a:ext cx="4572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"AI-powered Code Review with LLMs: Early Results"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arXiv:2404.18496 · Dec 2024 · 8 co-authors</a:t>
            </a:r>
            <a:endParaRPr lang="en-US" sz="900" dirty="0"/>
          </a:p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finding: LLMs predict future risks, not just current bugs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731520" y="5120640"/>
            <a:ext cx="10515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📊  Kodus.io benchmarks     🔧  CodeRabbit, Qodo, PR-Agent     🏢  Google, Microsoft, Anthropic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 · Sources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Cross-Model Reviews Work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31520" y="10972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Different models have different training data, different reasoning patterns, and different blind spots. Leveraging this diversity catches more bugs.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7315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315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68.5%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8229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GPT-4o Accuracy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(with context)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4747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4747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10-20%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35661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Unique Findings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 Model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2179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2179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$77</a:t>
            </a:r>
            <a:endParaRPr lang="en-US" sz="3000" dirty="0"/>
          </a:p>
        </p:txBody>
      </p:sp>
      <p:sp>
        <p:nvSpPr>
          <p:cNvPr id="13" name="Text 11"/>
          <p:cNvSpPr/>
          <p:nvPr/>
        </p:nvSpPr>
        <p:spPr>
          <a:xfrm>
            <a:off x="63093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Cost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(200 PRs + audits)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8961120" y="1828800"/>
            <a:ext cx="246888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961120" y="1971446"/>
            <a:ext cx="2468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10-13%</a:t>
            </a:r>
            <a:endParaRPr lang="en-US" sz="3000" dirty="0"/>
          </a:p>
        </p:txBody>
      </p:sp>
      <p:sp>
        <p:nvSpPr>
          <p:cNvPr id="16" name="Text 14"/>
          <p:cNvSpPr/>
          <p:nvPr/>
        </p:nvSpPr>
        <p:spPr>
          <a:xfrm>
            <a:off x="9052560" y="2482596"/>
            <a:ext cx="228600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Regression Rate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(why humans needed)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731520" y="3291840"/>
            <a:ext cx="10698480" cy="914400"/>
          </a:xfrm>
          <a:prstGeom prst="roundRect">
            <a:avLst>
              <a:gd name="adj" fmla="val 100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05840" y="3383280"/>
            <a:ext cx="10149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💡  Key insight: Each model catches Critical/High findings the other misses. Running both costs less than 1 hour of engineer time per year — but dramatically improves code quality and security posture.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Strengths — Complementary by Design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280160"/>
            <a:ext cx="5120640" cy="3657600"/>
          </a:xfrm>
          <a:prstGeom prst="roundRect">
            <a:avLst>
              <a:gd name="adj" fmla="val 2500"/>
            </a:avLst>
          </a:prstGeom>
          <a:solidFill>
            <a:srgbClr val="1A2332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371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🟣  Claude (Opus / Sonnet)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1737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Best for: Security, Type Safety, Edge Cases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21031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Security patterns — injection, auth bypass, CSRF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423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Type safety — strict TS, implicit any detection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7432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Edge cases — null/undefined, boundaries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30632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Subtle race conditions in async code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3832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Memory leak patterns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703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200K context window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4023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⚠️ Can be overly cautious (more false positives)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309360" y="1280160"/>
            <a:ext cx="5120640" cy="3657600"/>
          </a:xfrm>
          <a:prstGeom prst="roundRect">
            <a:avLst>
              <a:gd name="adj" fmla="val 2500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583680" y="13716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🟢  GPT / Codex (5.2)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583680" y="1737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Best for: Performance, APIs, Real-World Patterns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1031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Performance — O(n²) detection, query optimization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2423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Real-world API quirks and gotchas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27432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Database patterns — N+1, missing indexes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583680" y="30632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Bundle size and build optimization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583680" y="33832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Framework-specific best practices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583680" y="3703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Codex variant optimized for code tasks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583680" y="4023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⚠️ May miss subtle security implications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731520" y="5212080"/>
            <a:ext cx="10698480" cy="640080"/>
          </a:xfrm>
          <a:prstGeom prst="roundRect">
            <a:avLst>
              <a:gd name="adj" fmla="val 14286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5303520"/>
            <a:ext cx="101498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🔑  The rule: If Claude wrote it → GPT reviews it. If GPT wrote it → Claude reviews it. Always the opposite model.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FINDING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Analysis — Negligible Investment, Massive ROI</a:t>
            </a:r>
            <a:endParaRPr lang="en-US" sz="28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1069848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914400"/>
                <a:gridCol w="1097280"/>
                <a:gridCol w="1097280"/>
                <a:gridCol w="1097280"/>
                <a:gridCol w="25603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Approach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Tokens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Best For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Diff-only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3B82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$0.11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Quick PR checks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Full-file ⭐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$0.23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$0.09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$0.32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Standard (recommended)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Module-level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50K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$0.75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$0.30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F59E0B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$1.05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Feature / security modules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1F5F9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Repo-level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150K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$2.25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$0.90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EF444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$3.15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Quarterly audits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7315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315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$64</a:t>
            </a:r>
            <a:endParaRPr lang="en-US" sz="3000" dirty="0"/>
          </a:p>
        </p:txBody>
      </p:sp>
      <p:sp>
        <p:nvSpPr>
          <p:cNvPr id="7" name="Text 4"/>
          <p:cNvSpPr/>
          <p:nvPr/>
        </p:nvSpPr>
        <p:spPr>
          <a:xfrm>
            <a:off x="8229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200 PR Reviews / Year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43891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3891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$12.60</a:t>
            </a:r>
            <a:endParaRPr lang="en-US" sz="3000" dirty="0"/>
          </a:p>
        </p:txBody>
      </p:sp>
      <p:sp>
        <p:nvSpPr>
          <p:cNvPr id="10" name="Text 7"/>
          <p:cNvSpPr/>
          <p:nvPr/>
        </p:nvSpPr>
        <p:spPr>
          <a:xfrm>
            <a:off x="44805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Quarterly Audits / Year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8046720" y="3657600"/>
            <a:ext cx="3291840" cy="1188720"/>
          </a:xfrm>
          <a:prstGeom prst="roundRect">
            <a:avLst>
              <a:gd name="adj" fmla="val 7692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046720" y="3800246"/>
            <a:ext cx="32918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~$77</a:t>
            </a:r>
            <a:endParaRPr lang="en-US" sz="3000" dirty="0"/>
          </a:p>
        </p:txBody>
      </p:sp>
      <p:sp>
        <p:nvSpPr>
          <p:cNvPr id="13" name="Text 10"/>
          <p:cNvSpPr/>
          <p:nvPr/>
        </p:nvSpPr>
        <p:spPr>
          <a:xfrm>
            <a:off x="8138160" y="4311396"/>
            <a:ext cx="3108960" cy="4517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Annual Cost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RF-001a · Research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OPERATING PROCEDURE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Cross-Model Review Process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2286000"/>
          </a:xfrm>
          <a:prstGeom prst="roundRect">
            <a:avLst>
              <a:gd name="adj" fmla="val 4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Triggers (When to Review)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AI agent wrote all the code → Always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659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Security-sensitive changes → Always + human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86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Community PRs → Always + maintainer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6060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Sprint completion → Batch review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9260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Quarterly schedule → Full repo audit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309360" y="1188720"/>
            <a:ext cx="5120640" cy="2286000"/>
          </a:xfrm>
          <a:prstGeom prst="roundRect">
            <a:avLst>
              <a:gd name="adj" fmla="val 400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8368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Severity Classification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8368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🔴 Critical — Security vuln, data loss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583680" y="19659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🟠 High — Logic error, perf issue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583680" y="22860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🟡 Medium — Code smell, maintainability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583680" y="260604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B82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🔵 Low — Style, minor optimization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9260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⚪ Info — Suggestion, alternative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731520" y="374904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 Process (8 Steps)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731520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1️⃣ Identify code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author model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2130552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2176272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2️⃣ Select opposite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reviewer model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3529584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575304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3️⃣ Prepare review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(template)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4928616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974336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4️⃣ Feed code in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recommended chunks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6327648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373368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5️⃣ Collect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findings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7726680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772400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6️⃣ Classify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severity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9125712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9171432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7️⃣ Human reviews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Critical/High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10524744" y="4206240"/>
            <a:ext cx="1280160" cy="1097280"/>
          </a:xfrm>
          <a:prstGeom prst="roundRect">
            <a:avLst>
              <a:gd name="adj" fmla="val 8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570464" y="4297680"/>
            <a:ext cx="11887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8️⃣ Create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 items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RF-001b · SOP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OPERATING PROCEDURE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Ready-to-Use Prompt Templates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3474720"/>
          </a:xfrm>
          <a:prstGeom prst="roundRect">
            <a:avLst>
              <a:gd name="adj" fmla="val 2632"/>
            </a:avLst>
          </a:prstGeom>
          <a:solidFill>
            <a:srgbClr val="1A2332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Reviewing GPT Code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16916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Focus on issues GPT may overlook: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659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402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 Security — injection, auth bypass, data exposure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5146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2. Type Safety — strict TS, implicit any, unsafe casts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78892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3. Edge Cases — null, boundaries, empty arrays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0632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4. Error Handling — all failure paths covered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3375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5. Race Conditions — async/await, concurrent access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5840" y="36118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05840" y="38862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Output: Severity | File:Line | Category | Finding | Fix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6309360" y="1188720"/>
            <a:ext cx="5120640" cy="3474720"/>
          </a:xfrm>
          <a:prstGeom prst="roundRect">
            <a:avLst>
              <a:gd name="adj" fmla="val 2632"/>
            </a:avLst>
          </a:prstGeom>
          <a:solidFill>
            <a:srgbClr val="1A2332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583680" y="1280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GPT Reviewing Claude Code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583680" y="16916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Focus on issues Claude may overlook: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19659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22402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 Performance — algorithm complexity, memory usage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583680" y="25146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2. API Patterns — real-world quirks, library misuse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583680" y="278892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3. Database — N+1 queries, missing indexes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583680" y="30632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4. Bundle/Build — tree-shaking, lazy loading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583680" y="333756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5. Framework — React patterns, re-renders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583680" y="361188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6583680" y="388620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Output: Severity | File:Line | Category | Finding | Fix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731520" y="4937760"/>
            <a:ext cx="10698480" cy="731520"/>
          </a:xfrm>
          <a:prstGeom prst="roundRect">
            <a:avLst>
              <a:gd name="adj" fmla="val 12500"/>
            </a:avLst>
          </a:prstGeom>
          <a:solidFill>
            <a:srgbClr val="1A2332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5029200"/>
            <a:ext cx="10149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📋  Context matters: Research shows providing problem descriptions improves accuracy by 12.8%. Always include README, architecture docs, and tsconfig with review requests.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RF-001b · SOP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VK EVALUATION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Veritas Kanban — Model Selection Assessment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731520" y="1188720"/>
            <a:ext cx="5120640" cy="2743200"/>
          </a:xfrm>
          <a:prstGeom prst="roundRect">
            <a:avLst>
              <a:gd name="adj" fmla="val 3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VK Has Today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agent field on tasks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93852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Agent attempt tracking with history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005840" y="223113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MCP server for Clawdbot integration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005840" y="252374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Comments system for findings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05840" y="2816352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Activity log for change tracking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1005840" y="32918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F59E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PARTIALLY SUFFICIENT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6309360" y="1188720"/>
            <a:ext cx="5120640" cy="2743200"/>
          </a:xfrm>
          <a:prstGeom prst="roundRect">
            <a:avLst>
              <a:gd name="adj" fmla="val 3333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58368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What's Missing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583680" y="1645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reviewerAgent field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583680" y="193852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review status tracking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6583680" y="223113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structured findings storage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583680" y="252374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auto-trigger for cross-model review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583680" y="2816352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❌ No findings severity dashboard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583680" y="329184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F444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ENHANCEMENT NEEDED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731520" y="4206240"/>
            <a:ext cx="10698480" cy="1463040"/>
          </a:xfrm>
          <a:prstGeom prst="roundRect">
            <a:avLst>
              <a:gd name="adj" fmla="val 6250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97680"/>
            <a:ext cx="914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Proposed MVP Enhancement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005840" y="4663440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Add reviewerAgent field to task schema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1005840" y="4919472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Add reviewStatus field (pending-review → in-review → reviewed)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1005840" y="5175504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Enhanced comments with type: "review-finding" and severity metadata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1005840" y="5431536"/>
            <a:ext cx="91440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API endpoint: POST /api/tasks/:id/review to trigger cross-model review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RF-001c · Evaluation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0E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00" kern="0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731520" y="54864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Swapping — Quick Reference</a:t>
            </a:r>
            <a:endParaRPr lang="en-US" sz="28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31520" y="1188720"/>
          <a:ext cx="10698480" cy="914400"/>
        </p:xfrm>
        <a:graphic>
          <a:graphicData uri="http://schemas.openxmlformats.org/drawingml/2006/table">
            <a:tbl>
              <a:tblPr/>
              <a:tblGrid>
                <a:gridCol w="1188720"/>
                <a:gridCol w="2743200"/>
                <a:gridCol w="36576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Alias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Model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Best For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06B6D4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Cost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33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opus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claude-opus-4-5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Complex reasoning, security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$15/$75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8B5CF6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sonnet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claude-sonnet-4-5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Balanced tasks, research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$3/$15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General coding, perf review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~$6/$18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codex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gpt-5.2-codex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Code-optimized, code review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~$6/$18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b="1" dirty="0">
                          <a:solidFill>
                            <a:srgbClr val="10B981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gpt51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gpt-5.1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Legacy compat, lighter tasks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94A3B8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~$2/$8 per 1M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29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827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731520" y="3840480"/>
            <a:ext cx="512064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05840" y="3931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Clawdbot Commands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005840" y="42976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opus — Switch to Opus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005840" y="459028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codex — Switch to Codex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1005840" y="488289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/model default — Reset to config default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1005840" y="517550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/status — Show current model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6309360" y="3840480"/>
            <a:ext cx="5120640" cy="2011680"/>
          </a:xfrm>
          <a:prstGeom prst="roundRect">
            <a:avLst>
              <a:gd name="adj" fmla="val 4545"/>
            </a:avLst>
          </a:prstGeom>
          <a:solidFill>
            <a:srgbClr val="1A2332"/>
          </a:solidFill>
          <a:ln w="12700">
            <a:solidFill>
              <a:srgbClr val="1E293B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583680" y="393192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6B6D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Sub-Agent Spawning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6583680" y="42976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sessions_spawn(model: "codex")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6583680" y="459028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sessions_spawn(model: "opus")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6583680" y="488289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Model tracked in session metadata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6583680" y="517550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 Results report back to parent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731520" y="63093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Digital Meld | digitalmeld.io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6400800" y="63093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RF-001d · Documentation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Digital Meld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RF-001: Cross-Model Code Review — Phase 1 Research</dc:title>
  <dc:subject>PptxGenJS Presentation</dc:subject>
  <dc:creator>Veritas</dc:creator>
  <cp:lastModifiedBy>Veritas</cp:lastModifiedBy>
  <cp:revision>1</cp:revision>
  <dcterms:created xsi:type="dcterms:W3CDTF">2026-02-02T11:59:08Z</dcterms:created>
  <dcterms:modified xsi:type="dcterms:W3CDTF">2026-02-02T11:59:08Z</dcterms:modified>
</cp:coreProperties>
</file>